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5B9F9-EC3E-6361-69D9-DCF1307033AE}"/>
              </a:ext>
            </a:extLst>
          </p:cNvPr>
          <p:cNvSpPr txBox="1"/>
          <p:nvPr/>
        </p:nvSpPr>
        <p:spPr>
          <a:xfrm>
            <a:off x="812800" y="8610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 работы: Георгий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Брюзгин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№113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Лечебное дело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КГБПОУ «ММТ»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Произвольный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2026-06-02T04:10:08Z</dcterms:modified>
</cp:coreProperties>
</file>